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3B4AD-B366-4C23-AECC-6EE28B9EBA72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53A63-8CE6-4E84-95AB-93FBF1EAC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8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22E9-2AD4-3AFA-C734-E3DD0273B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5BFC1-153F-CF2F-10F4-E1F27A8D8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9D33B-508F-AB75-9977-B6640F547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DB83C-5C5B-6393-4EE6-B593F01E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1997E-F86B-ADE0-D8CC-E85EE4B2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F4F9-5050-CA40-D571-DF9B00D2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6A62A-2D12-340A-00BF-9494E0BA6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D88C-B0C9-F82E-D282-44273BADF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4DFB2-4892-B68C-EB03-6DB2EA99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57F02-C704-7644-9841-C9891949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0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612CA-A06A-D3B1-EFA3-3E7198868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B0AB8-9379-06E0-C717-6DCDB32D9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D4DC8-6E69-A4E6-322F-EE29A11F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2536E-760E-6F2E-F572-A441A78F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7BBEE-B213-6153-16B4-8DABBDF8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0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9E63-6E32-7699-9E6E-FF1B27B8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06598-A0B8-41C9-9054-14D0EEC80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A5196-85F5-F003-D055-3061009E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47770-950F-1017-C3F9-6DD43EFFE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6A150-10F2-1AB3-A7A4-53F83D9A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3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5A7E-1D1E-9B47-7C6C-89BA12E3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62C80-1D23-82A0-4CC3-3970B9F5B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30112-3AEA-8886-4D1E-D7293CF7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C2F16-D8FE-4DF6-49F6-3E2BF6597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09635-1D1E-E649-B445-98DD93A4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5889-30D9-F516-142E-4583CB52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C2AA9-2EC6-6202-28BD-A76A3A7FF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49E93-F9AE-8C90-18C8-27AA87803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38DCB-0A46-3065-E8E3-FD6A7C5E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F5923-4828-9B3D-6097-6F055AE8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61600-24F6-183B-220C-60C88082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6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8594-E1E5-1B2C-A686-3FBCEFD2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3711C-41D7-7D15-12C1-BEB82EF9E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9CE1F-2EE2-4576-42E5-86C55BCD5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840345-22C1-CCE0-E746-8D339E1E6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B515D-7010-1973-12AC-D4D4BE4DF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21967F-3179-92B9-2C6A-17D5D8A7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117A9B-0CA1-69ED-4D24-80123788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15CF73-1C21-9753-F2A7-E805A74C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3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FC04-15BC-BE92-5BC0-AF7C9614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D5477-11DF-595B-71D8-FDFA196A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B715E-EFBE-471D-5F9A-36DA2D9DD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FB8FA-A870-17D3-E888-E4D09840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9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D503B-A62E-8DD3-B105-9C6AA9C4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22465E-762B-19D5-F030-A6238905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B13A-EEAC-0FE7-B2E3-B9C7A92E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8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8F222-4946-2486-F9FD-BD3C45AA0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2A42-3657-4170-95FD-3FB8B081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496A7-5554-6386-3D85-1493160C7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29777-C333-0FCE-E327-CDBBB75B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79B6A-A8FC-BABC-0469-46927861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39867-FBE3-2614-6613-A41EFD82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3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C076-EACF-3CD0-CB6C-83C61617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DF6CA1-7524-F633-E06D-9CC7317CE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DF462-7EA8-93B4-8064-10235E08E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33646-3A53-509A-55F8-8F14CD00C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ACB86-0EB5-E9BA-7D51-C4876AA1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2B039-2432-0DF0-EE6C-22059856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9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A1B12-C813-7E1A-F377-A4DEEF1A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A1914-B5B8-EB2A-E9C0-88D786AE5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0681D-279A-A01B-D137-B80892E14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C59C4-9DCD-4635-9871-ADF98AFF17FC}" type="datetimeFigureOut">
              <a:rPr lang="en-US" smtClean="0"/>
              <a:t>05-Jul-23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289AB-1DB7-8C11-3554-1E55FFC5D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CB3F0-18C0-FF2E-A2ED-9927E8786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DD26E-674E-4E27-8243-6F4E208D4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4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ussefWaelMohamedLotfy/SchneiderAssessment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9F22-9C52-8664-09EE-D290169B8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Assessment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8E201-7198-24B0-26D6-5AB5FD7A91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Vacation Requests Task</a:t>
            </a:r>
          </a:p>
        </p:txBody>
      </p:sp>
      <p:pic>
        <p:nvPicPr>
          <p:cNvPr id="5" name="Picture 4" descr="A green logo with a green symbol&#10;&#10;Description automatically generated">
            <a:extLst>
              <a:ext uri="{FF2B5EF4-FFF2-40B4-BE49-F238E27FC236}">
                <a16:creationId xmlns:a16="http://schemas.microsoft.com/office/drawing/2014/main" id="{D153FA34-9C88-8916-0CA9-AFDC9669D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16" y="700480"/>
            <a:ext cx="3676168" cy="10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C451-6908-4649-EFCF-0D8009DC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B31E2-0287-639F-05D8-96342AA37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  <a:p>
            <a:r>
              <a:rPr lang="en-US" dirty="0"/>
              <a:t>Backend Architecture</a:t>
            </a:r>
          </a:p>
          <a:p>
            <a:r>
              <a:rPr lang="en-US" dirty="0"/>
              <a:t>Class Diagram</a:t>
            </a:r>
          </a:p>
          <a:p>
            <a:r>
              <a:rPr lang="en-US" dirty="0"/>
              <a:t>Code Walkthrough</a:t>
            </a:r>
          </a:p>
          <a:p>
            <a:r>
              <a:rPr lang="en-US" dirty="0"/>
              <a:t>Prototype Demo</a:t>
            </a:r>
          </a:p>
        </p:txBody>
      </p:sp>
    </p:spTree>
    <p:extLst>
      <p:ext uri="{BB962C8B-B14F-4D97-AF65-F5344CB8AC3E}">
        <p14:creationId xmlns:p14="http://schemas.microsoft.com/office/powerpoint/2010/main" val="111110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8168-7F94-D7EB-1650-4001265F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FBC8F-7FD6-2707-487C-1996D1D13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frontend App (</a:t>
            </a:r>
            <a:r>
              <a:rPr lang="en-US" dirty="0" err="1"/>
              <a:t>Blazor</a:t>
            </a:r>
            <a:r>
              <a:rPr lang="en-US" dirty="0"/>
              <a:t> Server) communicating with a Backend Server (ASP.NET Core 7) through an SDK.</a:t>
            </a:r>
          </a:p>
        </p:txBody>
      </p:sp>
      <p:pic>
        <p:nvPicPr>
          <p:cNvPr id="5" name="Picture 4" descr="A diagram of a backend&#10;&#10;Description automatically generated">
            <a:extLst>
              <a:ext uri="{FF2B5EF4-FFF2-40B4-BE49-F238E27FC236}">
                <a16:creationId xmlns:a16="http://schemas.microsoft.com/office/drawing/2014/main" id="{5E59F72D-0D59-913F-EC44-9DDCEAFEE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66" y="3287988"/>
            <a:ext cx="7822267" cy="28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7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4971-760B-E9C2-20BF-CA6C6589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63A97-8796-4E4F-1993-8866E7EA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backend is structured using N-Tier Architecture Pattern as follows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13715B-304C-A5AE-B713-C4D53D125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41" y="2435290"/>
            <a:ext cx="5343525" cy="40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3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BC64-06DC-4D17-0887-481E710B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E3B466A6-5CA6-C011-5C8D-CC0DF8085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67744"/>
            <a:ext cx="7924800" cy="3467100"/>
          </a:xfrm>
        </p:spPr>
      </p:pic>
    </p:spTree>
    <p:extLst>
      <p:ext uri="{BB962C8B-B14F-4D97-AF65-F5344CB8AC3E}">
        <p14:creationId xmlns:p14="http://schemas.microsoft.com/office/powerpoint/2010/main" val="364543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CBA0-7467-BC2C-D5D0-B6589BBE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EFA56-E43F-952B-EE8C-CA1ACFEC4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887" y="1483899"/>
            <a:ext cx="2847639" cy="500897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E8C4C-37E4-89B1-78BF-F93F2D564A5B}"/>
              </a:ext>
            </a:extLst>
          </p:cNvPr>
          <p:cNvCxnSpPr>
            <a:cxnSpLocks/>
          </p:cNvCxnSpPr>
          <p:nvPr/>
        </p:nvCxnSpPr>
        <p:spPr>
          <a:xfrm flipV="1">
            <a:off x="5281127" y="1952224"/>
            <a:ext cx="1427584" cy="615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F26942-6CF9-1245-ABAB-DDF437B585DB}"/>
              </a:ext>
            </a:extLst>
          </p:cNvPr>
          <p:cNvSpPr txBox="1"/>
          <p:nvPr/>
        </p:nvSpPr>
        <p:spPr>
          <a:xfrm>
            <a:off x="6783355" y="1483899"/>
            <a:ext cx="227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 Project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3EABBF-8D7F-29E4-2661-27DB7C0E43E1}"/>
              </a:ext>
            </a:extLst>
          </p:cNvPr>
          <p:cNvCxnSpPr>
            <a:cxnSpLocks/>
          </p:cNvCxnSpPr>
          <p:nvPr/>
        </p:nvCxnSpPr>
        <p:spPr>
          <a:xfrm flipV="1">
            <a:off x="5103845" y="2949990"/>
            <a:ext cx="1679510" cy="397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BFEA56-7607-EA0E-01C9-F8A44202E907}"/>
              </a:ext>
            </a:extLst>
          </p:cNvPr>
          <p:cNvSpPr txBox="1"/>
          <p:nvPr/>
        </p:nvSpPr>
        <p:spPr>
          <a:xfrm>
            <a:off x="6783355" y="2551231"/>
            <a:ext cx="227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SDK 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209E98-5581-F6E7-31B9-57413FBD24DF}"/>
              </a:ext>
            </a:extLst>
          </p:cNvPr>
          <p:cNvCxnSpPr>
            <a:cxnSpLocks/>
          </p:cNvCxnSpPr>
          <p:nvPr/>
        </p:nvCxnSpPr>
        <p:spPr>
          <a:xfrm flipV="1">
            <a:off x="5421086" y="3729096"/>
            <a:ext cx="1287625" cy="1231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4DAC84-2A61-0B03-88D5-66C0A163D7D4}"/>
              </a:ext>
            </a:extLst>
          </p:cNvPr>
          <p:cNvSpPr txBox="1"/>
          <p:nvPr/>
        </p:nvSpPr>
        <p:spPr>
          <a:xfrm>
            <a:off x="6783355" y="3460293"/>
            <a:ext cx="227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 Project and Layers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9FA454-27D3-9964-F616-2F5E2BC6ABD0}"/>
              </a:ext>
            </a:extLst>
          </p:cNvPr>
          <p:cNvCxnSpPr>
            <a:cxnSpLocks/>
          </p:cNvCxnSpPr>
          <p:nvPr/>
        </p:nvCxnSpPr>
        <p:spPr>
          <a:xfrm flipV="1">
            <a:off x="5994919" y="4835384"/>
            <a:ext cx="788436" cy="2985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BBBDCA9-CA14-8801-6E8E-DB12B4A0ABBC}"/>
              </a:ext>
            </a:extLst>
          </p:cNvPr>
          <p:cNvSpPr txBox="1"/>
          <p:nvPr/>
        </p:nvSpPr>
        <p:spPr>
          <a:xfrm>
            <a:off x="6783355" y="4596847"/>
            <a:ext cx="249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Projects used by Frontend &amp; Backend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8702B0-B6AF-82C8-F3DE-B3A3852E1A4B}"/>
              </a:ext>
            </a:extLst>
          </p:cNvPr>
          <p:cNvCxnSpPr>
            <a:cxnSpLocks/>
          </p:cNvCxnSpPr>
          <p:nvPr/>
        </p:nvCxnSpPr>
        <p:spPr>
          <a:xfrm flipV="1">
            <a:off x="5766319" y="5833759"/>
            <a:ext cx="942392" cy="233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906F38-FB81-191F-85AE-FC88F282F04C}"/>
              </a:ext>
            </a:extLst>
          </p:cNvPr>
          <p:cNvSpPr txBox="1"/>
          <p:nvPr/>
        </p:nvSpPr>
        <p:spPr>
          <a:xfrm>
            <a:off x="6783355" y="5459248"/>
            <a:ext cx="249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Docker-Compose files</a:t>
            </a:r>
          </a:p>
        </p:txBody>
      </p:sp>
    </p:spTree>
    <p:extLst>
      <p:ext uri="{BB962C8B-B14F-4D97-AF65-F5344CB8AC3E}">
        <p14:creationId xmlns:p14="http://schemas.microsoft.com/office/powerpoint/2010/main" val="419950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FE4C-4C31-807C-0986-6857B9F7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Demo</a:t>
            </a:r>
          </a:p>
        </p:txBody>
      </p:sp>
      <p:pic>
        <p:nvPicPr>
          <p:cNvPr id="4" name="2023-07-05 16-00-25">
            <a:hlinkClick r:id="" action="ppaction://media"/>
            <a:extLst>
              <a:ext uri="{FF2B5EF4-FFF2-40B4-BE49-F238E27FC236}">
                <a16:creationId xmlns:a16="http://schemas.microsoft.com/office/drawing/2014/main" id="{4594F515-72B2-2485-4519-7878262A7A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5838" y="1825625"/>
            <a:ext cx="7678737" cy="4351338"/>
          </a:xfrm>
        </p:spPr>
      </p:pic>
    </p:spTree>
    <p:extLst>
      <p:ext uri="{BB962C8B-B14F-4D97-AF65-F5344CB8AC3E}">
        <p14:creationId xmlns:p14="http://schemas.microsoft.com/office/powerpoint/2010/main" val="377532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5366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993E83-9B2C-3397-EF2D-CABF6E9E9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the challenge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E6F326-A53E-F714-AAAC-DB47009A56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Hope you like it…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Click here to view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0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93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Assessment Demo</vt:lpstr>
      <vt:lpstr>Agenda</vt:lpstr>
      <vt:lpstr>System Design</vt:lpstr>
      <vt:lpstr>Backend Architecture</vt:lpstr>
      <vt:lpstr>Class Diagram</vt:lpstr>
      <vt:lpstr>Code Walkthrough</vt:lpstr>
      <vt:lpstr>Prototype Demo</vt:lpstr>
      <vt:lpstr>Thank you for the 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Demo</dc:title>
  <dc:creator>Youssef Wael Mohamed Lotfy Mousa</dc:creator>
  <cp:lastModifiedBy>Youssef Wael Mohamed Lotfy Mousa</cp:lastModifiedBy>
  <cp:revision>8</cp:revision>
  <dcterms:created xsi:type="dcterms:W3CDTF">2023-07-05T11:02:07Z</dcterms:created>
  <dcterms:modified xsi:type="dcterms:W3CDTF">2023-07-05T13:04:56Z</dcterms:modified>
</cp:coreProperties>
</file>